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29"/>
  </p:notesMasterIdLst>
  <p:handoutMasterIdLst>
    <p:handoutMasterId r:id="rId30"/>
  </p:handout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Kernel SVM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text, font, screenshot, handwriting&#10;&#10;Description automatically generated">
            <a:extLst>
              <a:ext uri="{FF2B5EF4-FFF2-40B4-BE49-F238E27FC236}">
                <a16:creationId xmlns:a16="http://schemas.microsoft.com/office/drawing/2014/main" id="{07892EA3-42D9-4681-AC50-5DAF5681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088"/>
            <a:ext cx="12192000" cy="58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1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picture containing text, screenshot, diagram, origami&#10;&#10;Description automatically generated">
            <a:extLst>
              <a:ext uri="{FF2B5EF4-FFF2-40B4-BE49-F238E27FC236}">
                <a16:creationId xmlns:a16="http://schemas.microsoft.com/office/drawing/2014/main" id="{F2EE8D3F-EAD3-488C-B2E5-F1535F055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628"/>
            <a:ext cx="12192000" cy="65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7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BC69252E-F0AE-4895-AD41-8E0B7D66C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41"/>
            <a:ext cx="12192000" cy="64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F37D68B0-FB6C-4FC9-B327-EBFD8F748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46"/>
            <a:ext cx="12192000" cy="651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7D13C57C-0D01-46FD-88D3-CF18A7A46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97"/>
            <a:ext cx="12192000" cy="65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1A8C626-820B-4EC2-B963-F4F06ABF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52"/>
            <a:ext cx="12192000" cy="64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1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509752E2-F983-439D-A8D4-74161599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764"/>
            <a:ext cx="12192000" cy="64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9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DA26B32B-2883-4E6B-83ED-29B0E7AE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4" y="0"/>
            <a:ext cx="11620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5DF37E7-0817-419A-BC29-34130339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0"/>
            <a:ext cx="11188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0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EFA32EFF-832A-4FF4-B128-E00E8FF7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2" y="0"/>
            <a:ext cx="11079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5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1DD7E3F-A076-41CC-9E0B-810D65649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203"/>
            <a:ext cx="12192000" cy="63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F1259BF4-F46C-456B-8177-FE2C16008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3" y="0"/>
            <a:ext cx="11383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6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D17E1465-8337-4F02-A344-A1F8124A0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3" y="0"/>
            <a:ext cx="11046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A picture containing screenshot, diagram, text, design&#10;&#10;Description automatically generated">
            <a:extLst>
              <a:ext uri="{FF2B5EF4-FFF2-40B4-BE49-F238E27FC236}">
                <a16:creationId xmlns:a16="http://schemas.microsoft.com/office/drawing/2014/main" id="{D3BE634D-6518-429E-8114-FD875325B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1" y="0"/>
            <a:ext cx="10820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3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A picture containing text, screenshot, electric blue, diagram&#10;&#10;Description automatically generated">
            <a:extLst>
              <a:ext uri="{FF2B5EF4-FFF2-40B4-BE49-F238E27FC236}">
                <a16:creationId xmlns:a16="http://schemas.microsoft.com/office/drawing/2014/main" id="{37895217-794A-4473-B6BE-E6B58B255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17"/>
            <a:ext cx="12192000" cy="661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3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picture containing text, diagram, screenshot, origami&#10;&#10;Description automatically generated">
            <a:extLst>
              <a:ext uri="{FF2B5EF4-FFF2-40B4-BE49-F238E27FC236}">
                <a16:creationId xmlns:a16="http://schemas.microsoft.com/office/drawing/2014/main" id="{885A7291-6DDB-4C67-B630-02141AA16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473"/>
            <a:ext cx="12192000" cy="651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39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screenshot, diagram, text, design&#10;&#10;Description automatically generated">
            <a:extLst>
              <a:ext uri="{FF2B5EF4-FFF2-40B4-BE49-F238E27FC236}">
                <a16:creationId xmlns:a16="http://schemas.microsoft.com/office/drawing/2014/main" id="{9EA441CE-BBC3-46BA-BC3C-7A07016A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40"/>
            <a:ext cx="12192000" cy="64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picture containing text, diagram, screenshot, design&#10;&#10;Description automatically generated">
            <a:extLst>
              <a:ext uri="{FF2B5EF4-FFF2-40B4-BE49-F238E27FC236}">
                <a16:creationId xmlns:a16="http://schemas.microsoft.com/office/drawing/2014/main" id="{00CAA8E6-A7D1-40F1-BB33-CBF0DCC82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41" y="0"/>
            <a:ext cx="99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picture containing diagram, origami, child art, design&#10;&#10;Description automatically generated">
            <a:extLst>
              <a:ext uri="{FF2B5EF4-FFF2-40B4-BE49-F238E27FC236}">
                <a16:creationId xmlns:a16="http://schemas.microsoft.com/office/drawing/2014/main" id="{BB28740C-79C7-409C-A426-FB28ABB10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13"/>
            <a:ext cx="12192000" cy="65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4AF4835-D630-452F-8F47-D493EC0C9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5"/>
            <a:ext cx="12192000" cy="67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927CC17-CEE7-4075-A032-AB2CE540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70"/>
            <a:ext cx="12192000" cy="67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E3373938-AE80-4933-9E05-D178873B3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98"/>
            <a:ext cx="12192000" cy="66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24A74334-67BD-40FC-88E0-BE62E8142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81"/>
            <a:ext cx="12192000" cy="64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9C46D7B1-07E6-4BA3-9A1B-D27E469DC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67"/>
            <a:ext cx="12192000" cy="64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EE677-F908-4F4A-B292-33DA4015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5" y="0"/>
            <a:ext cx="1180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56781-E92C-4B47-BF03-B6BA2E43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682"/>
            <a:ext cx="12192000" cy="359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32</Words>
  <Application>Microsoft Office PowerPoint</Application>
  <PresentationFormat>Widescreen</PresentationFormat>
  <Paragraphs>28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Kernel 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79</cp:revision>
  <dcterms:created xsi:type="dcterms:W3CDTF">2019-11-01T05:22:45Z</dcterms:created>
  <dcterms:modified xsi:type="dcterms:W3CDTF">2023-05-10T13:52:32Z</dcterms:modified>
</cp:coreProperties>
</file>